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0"/>
  </p:notesMasterIdLst>
  <p:handoutMasterIdLst>
    <p:handoutMasterId r:id="rId41"/>
  </p:handoutMasterIdLst>
  <p:sldIdLst>
    <p:sldId id="257" r:id="rId5"/>
    <p:sldId id="306" r:id="rId6"/>
    <p:sldId id="307" r:id="rId7"/>
    <p:sldId id="312" r:id="rId8"/>
    <p:sldId id="337" r:id="rId9"/>
    <p:sldId id="317" r:id="rId10"/>
    <p:sldId id="318" r:id="rId11"/>
    <p:sldId id="319" r:id="rId12"/>
    <p:sldId id="320" r:id="rId13"/>
    <p:sldId id="330" r:id="rId14"/>
    <p:sldId id="331" r:id="rId15"/>
    <p:sldId id="332" r:id="rId16"/>
    <p:sldId id="333" r:id="rId17"/>
    <p:sldId id="335" r:id="rId18"/>
    <p:sldId id="329" r:id="rId19"/>
    <p:sldId id="336" r:id="rId20"/>
    <p:sldId id="315" r:id="rId21"/>
    <p:sldId id="313" r:id="rId22"/>
    <p:sldId id="340" r:id="rId23"/>
    <p:sldId id="314" r:id="rId24"/>
    <p:sldId id="323" r:id="rId25"/>
    <p:sldId id="321" r:id="rId26"/>
    <p:sldId id="322" r:id="rId27"/>
    <p:sldId id="327" r:id="rId28"/>
    <p:sldId id="324" r:id="rId29"/>
    <p:sldId id="338" r:id="rId30"/>
    <p:sldId id="342" r:id="rId31"/>
    <p:sldId id="339" r:id="rId32"/>
    <p:sldId id="325" r:id="rId33"/>
    <p:sldId id="326" r:id="rId34"/>
    <p:sldId id="334" r:id="rId35"/>
    <p:sldId id="341" r:id="rId36"/>
    <p:sldId id="299" r:id="rId37"/>
    <p:sldId id="309" r:id="rId38"/>
    <p:sldId id="300"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2266D7F5-89A7-478C-8A43-C1409DDC88B9}">
          <p14:sldIdLst>
            <p14:sldId id="257"/>
            <p14:sldId id="306"/>
            <p14:sldId id="307"/>
            <p14:sldId id="312"/>
            <p14:sldId id="337"/>
            <p14:sldId id="317"/>
            <p14:sldId id="318"/>
            <p14:sldId id="319"/>
            <p14:sldId id="320"/>
            <p14:sldId id="330"/>
            <p14:sldId id="331"/>
            <p14:sldId id="332"/>
            <p14:sldId id="333"/>
            <p14:sldId id="335"/>
            <p14:sldId id="329"/>
            <p14:sldId id="336"/>
            <p14:sldId id="315"/>
            <p14:sldId id="313"/>
            <p14:sldId id="340"/>
            <p14:sldId id="314"/>
            <p14:sldId id="323"/>
            <p14:sldId id="321"/>
            <p14:sldId id="322"/>
            <p14:sldId id="327"/>
            <p14:sldId id="324"/>
            <p14:sldId id="338"/>
            <p14:sldId id="342"/>
            <p14:sldId id="339"/>
            <p14:sldId id="325"/>
            <p14:sldId id="326"/>
            <p14:sldId id="334"/>
            <p14:sldId id="341"/>
            <p14:sldId id="299"/>
            <p14:sldId id="30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333333"/>
    <a:srgbClr val="FFF100"/>
    <a:srgbClr val="4DA0E2"/>
    <a:srgbClr val="672A7B"/>
    <a:srgbClr val="505050"/>
    <a:srgbClr val="4D9ED7"/>
    <a:srgbClr val="002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81" autoAdjust="0"/>
    <p:restoredTop sz="67023" autoAdjust="0"/>
  </p:normalViewPr>
  <p:slideViewPr>
    <p:cSldViewPr snapToObjects="1">
      <p:cViewPr varScale="1">
        <p:scale>
          <a:sx n="83" d="100"/>
          <a:sy n="83" d="100"/>
        </p:scale>
        <p:origin x="48" y="931"/>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9/6/2016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9/6/2016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9/6/2016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767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55094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9/6/2016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2071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215" r:id="rId2"/>
    <p:sldLayoutId id="2147484105" r:id="rId3"/>
    <p:sldLayoutId id="2147484182" r:id="rId4"/>
    <p:sldLayoutId id="2147484130" r:id="rId5"/>
    <p:sldLayoutId id="2147484101" r:id="rId6"/>
    <p:sldLayoutId id="2147484102" r:id="rId7"/>
    <p:sldLayoutId id="2147484098" r:id="rId8"/>
    <p:sldLayoutId id="2147484086" r:id="rId9"/>
    <p:sldLayoutId id="2147484100" r:id="rId10"/>
    <p:sldLayoutId id="2147484089" r:id="rId11"/>
    <p:sldLayoutId id="2147484092" r:id="rId12"/>
    <p:sldLayoutId id="2147484190" r:id="rId13"/>
    <p:sldLayoutId id="2147484195" r:id="rId14"/>
    <p:sldLayoutId id="2147484209" r:id="rId15"/>
    <p:sldLayoutId id="2147484196" r:id="rId16"/>
    <p:sldLayoutId id="2147484208" r:id="rId17"/>
    <p:sldLayoutId id="2147484192" r:id="rId18"/>
    <p:sldLayoutId id="2147484189" r:id="rId19"/>
    <p:sldLayoutId id="2147484194" r:id="rId20"/>
    <p:sldLayoutId id="2147484127" r:id="rId21"/>
    <p:sldLayoutId id="2147484093" r:id="rId22"/>
    <p:sldLayoutId id="2147484129" r:id="rId23"/>
    <p:sldLayoutId id="2147484203"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gif"/><Relationship Id="rId2" Type="http://schemas.openxmlformats.org/officeDocument/2006/relationships/image" Target="../media/image7.jpeg"/><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74703" y="906462"/>
            <a:ext cx="10058336" cy="3048001"/>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208837" y="5478462"/>
            <a:ext cx="4916020" cy="1194072"/>
          </a:xfrm>
          <a:prstGeom prst="rect">
            <a:avLst/>
          </a:prstGeom>
        </p:spPr>
      </p:pic>
    </p:spTree>
    <p:extLst>
      <p:ext uri="{BB962C8B-B14F-4D97-AF65-F5344CB8AC3E}">
        <p14:creationId xmlns:p14="http://schemas.microsoft.com/office/powerpoint/2010/main" val="410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28791456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75393"/>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38013840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62870"/>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3807467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749266"/>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8015522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742950" indent="-742950">
              <a:buFont typeface="+mj-lt"/>
              <a:buAutoNum type="arabicPeriod"/>
            </a:pPr>
            <a:r>
              <a:rPr lang="en-US" dirty="0"/>
              <a:t>Create Database (aka Schema) in MySQL Locally</a:t>
            </a:r>
          </a:p>
          <a:p>
            <a:pPr marL="742950" indent="-742950">
              <a:buFont typeface="+mj-lt"/>
              <a:buAutoNum type="arabicPeriod"/>
            </a:pPr>
            <a:r>
              <a:rPr lang="en-US" dirty="0"/>
              <a:t>Unzip source</a:t>
            </a:r>
          </a:p>
          <a:p>
            <a:pPr marL="742950" indent="-742950">
              <a:buFont typeface="+mj-lt"/>
              <a:buAutoNum type="arabicPeriod"/>
            </a:pPr>
            <a:r>
              <a:rPr lang="en-US" dirty="0"/>
              <a:t>Open in WebMatrix</a:t>
            </a:r>
          </a:p>
          <a:p>
            <a:pPr marL="742950" indent="-742950">
              <a:buFont typeface="+mj-lt"/>
              <a:buAutoNum type="arabicPeriod"/>
            </a:pPr>
            <a:r>
              <a:rPr lang="en-US" dirty="0"/>
              <a:t>Run WordPress install Wizard</a:t>
            </a:r>
          </a:p>
          <a:p>
            <a:pPr marL="742950" indent="-742950">
              <a:buFont typeface="+mj-lt"/>
              <a:buAutoNum type="arabicPeriod"/>
            </a:pPr>
            <a:r>
              <a:rPr lang="en-US" dirty="0"/>
              <a:t>Set </a:t>
            </a:r>
            <a:r>
              <a:rPr lang="en-US" dirty="0" err="1"/>
              <a:t>Divi</a:t>
            </a:r>
            <a:r>
              <a:rPr lang="en-US" dirty="0"/>
              <a:t> Child as your default theme</a:t>
            </a:r>
          </a:p>
          <a:p>
            <a:pPr marL="742950" indent="-742950">
              <a:buFont typeface="+mj-lt"/>
              <a:buAutoNum type="arabicPeriod"/>
            </a:pPr>
            <a:endParaRPr lang="en-US" dirty="0"/>
          </a:p>
          <a:p>
            <a:pPr marL="742950" indent="-742950">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1106188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344354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442586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452503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9122005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40996873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2011954" y="4158962"/>
            <a:ext cx="3139483" cy="762561"/>
          </a:xfrm>
          <a:prstGeom prst="rect">
            <a:avLst/>
          </a:prstGeom>
        </p:spPr>
      </p:pic>
    </p:spTree>
    <p:extLst>
      <p:ext uri="{BB962C8B-B14F-4D97-AF65-F5344CB8AC3E}">
        <p14:creationId xmlns:p14="http://schemas.microsoft.com/office/powerpoint/2010/main" val="4820292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60437" y="3463406"/>
            <a:ext cx="1962566" cy="3033712"/>
          </a:xfrm>
          <a:prstGeom prst="rect">
            <a:avLst/>
          </a:prstGeom>
        </p:spPr>
      </p:pic>
      <p:pic>
        <p:nvPicPr>
          <p:cNvPr id="6" name="Picture 5"/>
          <p:cNvPicPr>
            <a:picLocks noChangeAspect="1"/>
          </p:cNvPicPr>
          <p:nvPr/>
        </p:nvPicPr>
        <p:blipFill>
          <a:blip r:embed="rId3"/>
          <a:stretch>
            <a:fillRect/>
          </a:stretch>
        </p:blipFill>
        <p:spPr>
          <a:xfrm>
            <a:off x="5456237" y="5021262"/>
            <a:ext cx="3806702" cy="1381125"/>
          </a:xfrm>
          <a:prstGeom prst="rect">
            <a:avLst/>
          </a:prstGeom>
        </p:spPr>
      </p:pic>
      <p:sp>
        <p:nvSpPr>
          <p:cNvPr id="8" name="Arrow: Right 7"/>
          <p:cNvSpPr/>
          <p:nvPr/>
        </p:nvSpPr>
        <p:spPr bwMode="auto">
          <a:xfrm>
            <a:off x="3551237" y="5344003"/>
            <a:ext cx="1447800" cy="45720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p:cNvSpPr txBox="1"/>
          <p:nvPr/>
        </p:nvSpPr>
        <p:spPr>
          <a:xfrm>
            <a:off x="5380037" y="4420794"/>
            <a:ext cx="3019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Divi</a:t>
            </a:r>
            <a:r>
              <a:rPr lang="en-US" sz="240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5496160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31325"/>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30130418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29561329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88784"/>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37885152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714614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8668998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34020347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98637" y="3034887"/>
            <a:ext cx="7410450" cy="752475"/>
          </a:xfrm>
          <a:prstGeom prst="rect">
            <a:avLst/>
          </a:prstGeom>
        </p:spPr>
      </p:pic>
      <p:pic>
        <p:nvPicPr>
          <p:cNvPr id="5" name="Picture 4"/>
          <p:cNvPicPr>
            <a:picLocks noChangeAspect="1"/>
          </p:cNvPicPr>
          <p:nvPr/>
        </p:nvPicPr>
        <p:blipFill>
          <a:blip r:embed="rId3"/>
          <a:stretch>
            <a:fillRect/>
          </a:stretch>
        </p:blipFill>
        <p:spPr>
          <a:xfrm>
            <a:off x="2732087" y="4259262"/>
            <a:ext cx="5543550" cy="2019300"/>
          </a:xfrm>
          <a:prstGeom prst="rect">
            <a:avLst/>
          </a:prstGeom>
        </p:spPr>
      </p:pic>
    </p:spTree>
    <p:extLst>
      <p:ext uri="{BB962C8B-B14F-4D97-AF65-F5344CB8AC3E}">
        <p14:creationId xmlns:p14="http://schemas.microsoft.com/office/powerpoint/2010/main" val="7743028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6402062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462065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847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3456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4944097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15204639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225208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3800" b="1" dirty="0">
                <a:solidFill>
                  <a:schemeClr val="bg1"/>
                </a:solidFill>
              </a:rPr>
              <a:t>?</a:t>
            </a:r>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Tree>
    <p:extLst>
      <p:ext uri="{BB962C8B-B14F-4D97-AF65-F5344CB8AC3E}">
        <p14:creationId xmlns:p14="http://schemas.microsoft.com/office/powerpoint/2010/main" val="38199264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4569915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4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657832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366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7012827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646878"/>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1864919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348061"/>
          </a:xfrm>
        </p:spPr>
        <p:txBody>
          <a:bodyPr/>
          <a:lstStyle/>
          <a:p>
            <a:r>
              <a:rPr lang="en-US" dirty="0"/>
              <a:t>Provide the look &amp; feel and much of the </a:t>
            </a:r>
            <a:r>
              <a:rPr lang="en-US" sz="4400"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8185620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698927"/>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2446149417"/>
      </p:ext>
    </p:extLst>
  </p:cSld>
  <p:clrMapOvr>
    <a:masterClrMapping/>
  </p:clrMapOvr>
  <p:transition>
    <p:fade/>
  </p:transition>
</p:sld>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Torsten Grabs</External_x0020_Speaker>
    <Session_x0020_Code xmlns="12a172fe-0250-434a-85cf-03b10810c5e5">DP324</Session_x0020_Code>
    <Presentation_x0020_Date xmlns="12a172fe-0250-434a-85cf-03b10810c5e5">2016-02-02T08:00:00+00:00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schemas.microsoft.com/office/2006/documentManagement/types"/>
    <ds:schemaRef ds:uri="12a172fe-0250-434a-85cf-03b10810c5e5"/>
    <ds:schemaRef ds:uri="http://purl.org/dc/elements/1.1/"/>
    <ds:schemaRef ds:uri="230e9df3-be65-4c73-a93b-d1236ebd677e"/>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569</TotalTime>
  <Words>1356</Words>
  <Application>Microsoft Office PowerPoint</Application>
  <PresentationFormat>Custom</PresentationFormat>
  <Paragraphs>174</Paragraphs>
  <Slides>35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Segoe UI</vt:lpstr>
      <vt:lpstr>Segoe UI Light</vt:lpstr>
      <vt:lpstr>Wingdings</vt:lpstr>
      <vt:lpstr>5-30711_TR22_BO_CT_Template</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PowerPoint Presentation</vt:lpstr>
      <vt:lpstr>Thank you! Your Feedback is Important</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Elastic SaaS Applications with Azure SQL Database</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SHAWN WEISFELD</cp:lastModifiedBy>
  <cp:revision>46</cp:revision>
  <dcterms:created xsi:type="dcterms:W3CDTF">2016-02-02T20:09:18Z</dcterms:created>
  <dcterms:modified xsi:type="dcterms:W3CDTF">2016-09-06T15:35:15Z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